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9" r:id="rId4"/>
    <p:sldId id="265" r:id="rId5"/>
    <p:sldId id="258" r:id="rId6"/>
    <p:sldId id="260" r:id="rId7"/>
    <p:sldId id="266" r:id="rId8"/>
    <p:sldId id="267" r:id="rId9"/>
    <p:sldId id="268" r:id="rId10"/>
    <p:sldId id="269" r:id="rId11"/>
    <p:sldId id="262" r:id="rId12"/>
    <p:sldId id="263" r:id="rId13"/>
    <p:sldId id="270" r:id="rId14"/>
    <p:sldId id="271" r:id="rId15"/>
    <p:sldId id="277" r:id="rId16"/>
    <p:sldId id="274" r:id="rId17"/>
    <p:sldId id="275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50D15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0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M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0C518-CBD5-479A-B053-35A72AE0EC93}" type="datetimeFigureOut">
              <a:rPr lang="sr-Latn-ME" smtClean="0"/>
              <a:pPr/>
              <a:t>23.4.2025.</a:t>
            </a:fld>
            <a:endParaRPr lang="sr-Latn-M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M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M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M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DCBDB-B58B-46E5-8AD8-BFF7D7698966}" type="slidenum">
              <a:rPr lang="sr-Latn-ME" smtClean="0"/>
              <a:pPr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xmlns="" val="80638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0308-3641-4B12-99A3-530FC6B6C292}" type="datetimeFigureOut">
              <a:rPr lang="sr-Latn-ME" smtClean="0"/>
              <a:pPr/>
              <a:t>23.4.2025.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D41F-41F5-4644-A0E8-FB3C3EC4E383}" type="slidenum">
              <a:rPr lang="sr-Latn-ME" smtClean="0"/>
              <a:pPr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xmlns="" val="2356341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0308-3641-4B12-99A3-530FC6B6C292}" type="datetimeFigureOut">
              <a:rPr lang="sr-Latn-ME" smtClean="0"/>
              <a:pPr/>
              <a:t>23.4.2025.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D41F-41F5-4644-A0E8-FB3C3EC4E383}" type="slidenum">
              <a:rPr lang="sr-Latn-ME" smtClean="0"/>
              <a:pPr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xmlns="" val="4128193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0308-3641-4B12-99A3-530FC6B6C292}" type="datetimeFigureOut">
              <a:rPr lang="sr-Latn-ME" smtClean="0"/>
              <a:pPr/>
              <a:t>23.4.2025.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D41F-41F5-4644-A0E8-FB3C3EC4E383}" type="slidenum">
              <a:rPr lang="sr-Latn-ME" smtClean="0"/>
              <a:pPr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xmlns="" val="214467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0308-3641-4B12-99A3-530FC6B6C292}" type="datetimeFigureOut">
              <a:rPr lang="sr-Latn-ME" smtClean="0"/>
              <a:pPr/>
              <a:t>23.4.2025.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D41F-41F5-4644-A0E8-FB3C3EC4E383}" type="slidenum">
              <a:rPr lang="sr-Latn-ME" smtClean="0"/>
              <a:pPr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xmlns="" val="2649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0308-3641-4B12-99A3-530FC6B6C292}" type="datetimeFigureOut">
              <a:rPr lang="sr-Latn-ME" smtClean="0"/>
              <a:pPr/>
              <a:t>23.4.2025.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D41F-41F5-4644-A0E8-FB3C3EC4E383}" type="slidenum">
              <a:rPr lang="sr-Latn-ME" smtClean="0"/>
              <a:pPr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xmlns="" val="128564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0308-3641-4B12-99A3-530FC6B6C292}" type="datetimeFigureOut">
              <a:rPr lang="sr-Latn-ME" smtClean="0"/>
              <a:pPr/>
              <a:t>23.4.2025.</a:t>
            </a:fld>
            <a:endParaRPr lang="sr-Latn-M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D41F-41F5-4644-A0E8-FB3C3EC4E383}" type="slidenum">
              <a:rPr lang="sr-Latn-ME" smtClean="0"/>
              <a:pPr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xmlns="" val="3437076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0308-3641-4B12-99A3-530FC6B6C292}" type="datetimeFigureOut">
              <a:rPr lang="sr-Latn-ME" smtClean="0"/>
              <a:pPr/>
              <a:t>23.4.2025.</a:t>
            </a:fld>
            <a:endParaRPr lang="sr-Latn-M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D41F-41F5-4644-A0E8-FB3C3EC4E383}" type="slidenum">
              <a:rPr lang="sr-Latn-ME" smtClean="0"/>
              <a:pPr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xmlns="" val="3588970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0308-3641-4B12-99A3-530FC6B6C292}" type="datetimeFigureOut">
              <a:rPr lang="sr-Latn-ME" smtClean="0"/>
              <a:pPr/>
              <a:t>23.4.2025.</a:t>
            </a:fld>
            <a:endParaRPr lang="sr-Latn-M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D41F-41F5-4644-A0E8-FB3C3EC4E383}" type="slidenum">
              <a:rPr lang="sr-Latn-ME" smtClean="0"/>
              <a:pPr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xmlns="" val="387866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0308-3641-4B12-99A3-530FC6B6C292}" type="datetimeFigureOut">
              <a:rPr lang="sr-Latn-ME" smtClean="0"/>
              <a:pPr/>
              <a:t>23.4.2025.</a:t>
            </a:fld>
            <a:endParaRPr lang="sr-Latn-M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D41F-41F5-4644-A0E8-FB3C3EC4E383}" type="slidenum">
              <a:rPr lang="sr-Latn-ME" smtClean="0"/>
              <a:pPr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xmlns="" val="213540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0308-3641-4B12-99A3-530FC6B6C292}" type="datetimeFigureOut">
              <a:rPr lang="sr-Latn-ME" smtClean="0"/>
              <a:pPr/>
              <a:t>23.4.2025.</a:t>
            </a:fld>
            <a:endParaRPr lang="sr-Latn-M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D41F-41F5-4644-A0E8-FB3C3EC4E383}" type="slidenum">
              <a:rPr lang="sr-Latn-ME" smtClean="0"/>
              <a:pPr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xmlns="" val="330749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0308-3641-4B12-99A3-530FC6B6C292}" type="datetimeFigureOut">
              <a:rPr lang="sr-Latn-ME" smtClean="0"/>
              <a:pPr/>
              <a:t>23.4.2025.</a:t>
            </a:fld>
            <a:endParaRPr lang="sr-Latn-M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D41F-41F5-4644-A0E8-FB3C3EC4E383}" type="slidenum">
              <a:rPr lang="sr-Latn-ME" smtClean="0"/>
              <a:pPr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xmlns="" val="3894784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FD0308-3641-4B12-99A3-530FC6B6C292}" type="datetimeFigureOut">
              <a:rPr lang="sr-Latn-ME" smtClean="0"/>
              <a:pPr/>
              <a:t>23.4.2025.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ACD41F-41F5-4644-A0E8-FB3C3EC4E383}" type="slidenum">
              <a:rPr lang="sr-Latn-ME" smtClean="0"/>
              <a:pPr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xmlns="" val="179709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0.jpeg"/><Relationship Id="rId7" Type="http://schemas.microsoft.com/office/2007/relationships/hdphoto" Target="../media/hdphoto1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2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4.png"/><Relationship Id="rId7" Type="http://schemas.openxmlformats.org/officeDocument/2006/relationships/image" Target="../media/image47.png"/><Relationship Id="rId12" Type="http://schemas.microsoft.com/office/2007/relationships/hdphoto" Target="../media/hdphoto1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0.wdp"/><Relationship Id="rId7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=""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79951A-4A82-70F9-59D4-795723737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7574" y="1745630"/>
            <a:ext cx="8147713" cy="2717729"/>
          </a:xfrm>
        </p:spPr>
        <p:txBody>
          <a:bodyPr anchor="ctr">
            <a:normAutofit/>
          </a:bodyPr>
          <a:lstStyle/>
          <a:p>
            <a:r>
              <a:rPr lang="sr-Cyrl-RS" sz="4800" b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Примена ИКТ алата у настави предузетништва</a:t>
            </a:r>
            <a:r>
              <a:rPr lang="sr-Cyrl-RS" sz="4800" b="0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4800" b="0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ME" sz="4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6FE7D56-0A42-7227-2C8E-FB0D4811E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943" y="4910328"/>
            <a:ext cx="9078628" cy="1121385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tabLst>
                <a:tab pos="2971800" algn="ctr"/>
                <a:tab pos="5943600" algn="r"/>
              </a:tabLst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2023-1-RS01-K210-</a:t>
            </a:r>
            <a:r>
              <a:rPr lang="sr-Latn-RS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VET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-000165590</a:t>
            </a:r>
            <a:endParaRPr lang="en-US" sz="2000" dirty="0">
              <a:solidFill>
                <a:srgbClr val="FFFFFF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>
              <a:lnSpc>
                <a:spcPct val="120000"/>
              </a:lnSpc>
              <a:spcBef>
                <a:spcPts val="0"/>
              </a:spcBef>
              <a:tabLst>
                <a:tab pos="2971800" algn="ctr"/>
                <a:tab pos="5943600" algn="r"/>
              </a:tabLst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ERASMUS+ </a:t>
            </a:r>
            <a:r>
              <a:rPr lang="sr-Cyrl-RS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Мобилност у области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стручног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образовања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обуке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FFFFFF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r-Latn-ME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4026" y="246388"/>
            <a:ext cx="2467111" cy="517750"/>
          </a:xfrm>
          <a:prstGeom prst="rect">
            <a:avLst/>
          </a:prstGeom>
          <a:noFill/>
        </p:spPr>
      </p:pic>
      <p:pic>
        <p:nvPicPr>
          <p:cNvPr id="8" name="Picture 7" descr="logo">
            <a:extLst>
              <a:ext uri="{FF2B5EF4-FFF2-40B4-BE49-F238E27FC236}">
                <a16:creationId xmlns="" xmlns:a16="http://schemas.microsoft.com/office/drawing/2014/main" id="{74C4AC48-E974-B24C-4159-53AA907E2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63" y="124157"/>
            <a:ext cx="736848" cy="73684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EF89B06-97A3-6993-1E4F-06CCF778DC87}"/>
              </a:ext>
            </a:extLst>
          </p:cNvPr>
          <p:cNvSpPr txBox="1"/>
          <p:nvPr/>
        </p:nvSpPr>
        <p:spPr>
          <a:xfrm>
            <a:off x="1152144" y="294994"/>
            <a:ext cx="6044184" cy="3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r-Latn-ME" sz="1400" kern="100" dirty="0" smtClean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Текстилно-технолошка </a:t>
            </a:r>
            <a:r>
              <a:rPr lang="sr-Latn-ME" sz="1400" kern="100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и пољопривредна школа "Деспот Ђурађ" Смедерево</a:t>
            </a:r>
          </a:p>
        </p:txBody>
      </p:sp>
      <p:pic>
        <p:nvPicPr>
          <p:cNvPr id="16" name="Picture 15" descr="Srednja škola Matije Antuna Reljkovića">
            <a:extLst>
              <a:ext uri="{FF2B5EF4-FFF2-40B4-BE49-F238E27FC236}">
                <a16:creationId xmlns="" xmlns:a16="http://schemas.microsoft.com/office/drawing/2014/main" id="{426983C9-D405-8C61-68C6-0AAF1C37F1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9575" y="149521"/>
            <a:ext cx="708341" cy="711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52218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6998" y="166396"/>
            <a:ext cx="10883085" cy="774720"/>
          </a:xfrm>
        </p:spPr>
        <p:txBody>
          <a:bodyPr>
            <a:normAutofit/>
          </a:bodyPr>
          <a:lstStyle/>
          <a:p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Четврта</a:t>
            </a:r>
            <a:r>
              <a:rPr lang="sr-Cyrl-RS" sz="2800" dirty="0" smtClean="0">
                <a:solidFill>
                  <a:srgbClr val="1740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2800" dirty="0">
                <a:solidFill>
                  <a:srgbClr val="17406D"/>
                </a:solidFill>
                <a:latin typeface="Times New Roman" pitchFamily="18" charset="0"/>
                <a:cs typeface="Times New Roman" pitchFamily="18" charset="0"/>
              </a:rPr>
              <a:t>активност – Спровођење пројекта у </a:t>
            </a:r>
            <a:r>
              <a:rPr lang="sr-Cyrl-RS" sz="2800" dirty="0" smtClean="0">
                <a:solidFill>
                  <a:srgbClr val="17406D"/>
                </a:solidFill>
                <a:latin typeface="Times New Roman" pitchFamily="18" charset="0"/>
                <a:cs typeface="Times New Roman" pitchFamily="18" charset="0"/>
              </a:rPr>
              <a:t>Смедереву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6997" y="869134"/>
            <a:ext cx="11571149" cy="5872236"/>
          </a:xfrm>
        </p:spPr>
        <p:txBody>
          <a:bodyPr/>
          <a:lstStyle/>
          <a:p>
            <a:pPr marL="0" indent="0">
              <a:buNone/>
            </a:pPr>
            <a:r>
              <a:rPr lang="sr-Cyrl-R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Присуство часу Рачунарства и информатике </a:t>
            </a:r>
            <a:endParaRPr lang="ru-RU" sz="22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Радионица о изради и основним елементима бизнис плана, као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заједничка активност учесника пројекта</a:t>
            </a:r>
            <a:endParaRPr lang="sr-Latn-ME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sr-Cyrl-R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2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group of people in a classroom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723" y="1877123"/>
            <a:ext cx="4001631" cy="2376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group of people sitting at desks in a room with computer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5656" y="4446797"/>
            <a:ext cx="4243289" cy="2244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group of people in a room with computers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723" y="4467210"/>
            <a:ext cx="3929204" cy="2224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group of people in a room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5656" y="1955549"/>
            <a:ext cx="4243290" cy="2298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2096" y="205448"/>
            <a:ext cx="2056585" cy="48914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5257" y="149692"/>
            <a:ext cx="8929718" cy="582618"/>
          </a:xfrm>
        </p:spPr>
        <p:txBody>
          <a:bodyPr>
            <a:normAutofit/>
          </a:bodyPr>
          <a:lstStyle/>
          <a:p>
            <a:r>
              <a:rPr lang="sr-Cyrl-RS" sz="28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Четврта активност – Спровођење пројекта у Смедереву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695" y="785794"/>
            <a:ext cx="11977735" cy="5986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адиониц</a:t>
            </a:r>
            <a:r>
              <a:rPr lang="sr-Latn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Израда маркетинг и бизнис плана за одабрану пословну идеју и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рип</a:t>
            </a:r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презентације и презентација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бизнис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плана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часу Српског језика и књижевности и Основа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хирургије 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Обилазак пекарске радионице, школске економије и специјализованих учионица</a:t>
            </a:r>
          </a:p>
          <a:p>
            <a:pPr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dirty="0"/>
              <a:t/>
            </a:r>
            <a:br>
              <a:rPr lang="ru-RU" sz="2400" dirty="0"/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F:\projekat 4. mob\4.dan\1.deo 4 dan\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930" y="2363372"/>
            <a:ext cx="3500835" cy="1887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C:\Users\Administrator\Downloads\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940" y="4396551"/>
            <a:ext cx="3431825" cy="2252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F:\projekat 4. mob\4.dan\1.deo 4 dan\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8911" y="4441817"/>
            <a:ext cx="3431825" cy="2207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F:\projekat 4. mob\4.dan\1.deo 4 dan\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18075" y="5128012"/>
            <a:ext cx="2635520" cy="1521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F:\projekat 4. mob\4.dan\1.deo 4 dan\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02481" y="2243066"/>
            <a:ext cx="2635520" cy="1366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F:\projekat 4. mob\4.dan\1.deo 4 dan\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04849" y="3615397"/>
            <a:ext cx="2548746" cy="1512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F:\projekat 4. mob\3.dan\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24" y="2319156"/>
            <a:ext cx="3409946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2096" y="205448"/>
            <a:ext cx="2056585" cy="48914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2" y="142852"/>
            <a:ext cx="11814772" cy="785818"/>
          </a:xfrm>
        </p:spPr>
        <p:txBody>
          <a:bodyPr>
            <a:normAutofit/>
          </a:bodyPr>
          <a:lstStyle/>
          <a:p>
            <a:r>
              <a:rPr lang="sr-Cyrl-RS" sz="28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Четврта активност – Спровођење пројекта у Смедереву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5802" y="1000108"/>
            <a:ext cx="11814772" cy="57412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Учесници су посетили Смедеревку тврђаву, Музеј, л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етњиков</a:t>
            </a:r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ац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владарске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породице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Обреновић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данас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Златни</a:t>
            </a:r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брег</a:t>
            </a:r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Винарију Јанко и фирму Ђорђе заштита на раду д.о.о.</a:t>
            </a:r>
            <a:endParaRPr lang="sr-Cyrl-R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F:\projekat 4. mob\4.dan\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521" y="1897919"/>
            <a:ext cx="3710610" cy="2312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F:\projekat 4. mob\4.dan\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282" y="4401170"/>
            <a:ext cx="3270577" cy="208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F:\projekat 4. mob\2.dan\2.deo\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3521" y="4333645"/>
            <a:ext cx="3710610" cy="2284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406" y="2690446"/>
            <a:ext cx="2547856" cy="3351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F:\projekat 4. mob\3.dan\2.deo\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1162" y="1881554"/>
            <a:ext cx="3256697" cy="232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2096" y="205448"/>
            <a:ext cx="2056585" cy="48914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6323" y="125524"/>
            <a:ext cx="8191822" cy="471587"/>
          </a:xfrm>
        </p:spPr>
        <p:txBody>
          <a:bodyPr>
            <a:normAutofit fontScale="90000"/>
          </a:bodyPr>
          <a:lstStyle/>
          <a:p>
            <a:r>
              <a:rPr lang="sr-Cyrl-RS" sz="28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Четврта активност – Спровођење пројекта у Смедереву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8642" y="694592"/>
            <a:ext cx="11995841" cy="6111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Свечана подела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потврда и дружење учесника мобилности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erson standing in front of a group of people sitting at tables&#10;&#10;Description automatically generated">
            <a:extLst>
              <a:ext uri="{FF2B5EF4-FFF2-40B4-BE49-F238E27FC236}">
                <a16:creationId xmlns="" xmlns:a16="http://schemas.microsoft.com/office/drawing/2014/main" id="{43D1BEEE-187C-51DF-7010-9CD06350DA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99" r="2" b="2941"/>
          <a:stretch/>
        </p:blipFill>
        <p:spPr bwMode="auto">
          <a:xfrm>
            <a:off x="8438145" y="1101988"/>
            <a:ext cx="3364607" cy="1829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group of people standing in a room&#10;&#10;Description automatically generated">
            <a:extLst>
              <a:ext uri="{FF2B5EF4-FFF2-40B4-BE49-F238E27FC236}">
                <a16:creationId xmlns="" xmlns:a16="http://schemas.microsoft.com/office/drawing/2014/main" id="{FD6CA300-FBAB-C297-4E49-821F816485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279" y="1030060"/>
            <a:ext cx="1880450" cy="3050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erson and person standing in front of a chalkboard&#10;&#10;Description automatically generated">
            <a:extLst>
              <a:ext uri="{FF2B5EF4-FFF2-40B4-BE49-F238E27FC236}">
                <a16:creationId xmlns="" xmlns:a16="http://schemas.microsoft.com/office/drawing/2014/main" id="{C3E9365E-7BD5-5277-0881-4289447391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204" y="4028355"/>
            <a:ext cx="1814599" cy="2777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erson and person holding up a piece of paper&#10;&#10;Description automatically generated">
            <a:extLst>
              <a:ext uri="{FF2B5EF4-FFF2-40B4-BE49-F238E27FC236}">
                <a16:creationId xmlns="" xmlns:a16="http://schemas.microsoft.com/office/drawing/2014/main" id="{650375CE-16EA-197F-3DBB-1883D25664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7471" y="3349870"/>
            <a:ext cx="1945282" cy="306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:\Users\Profesor\Downloads\IMG-d558504765dc87971645664d98c23246-V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6199" y="2168388"/>
            <a:ext cx="5240215" cy="3824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2096" y="205448"/>
            <a:ext cx="2056585" cy="48914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96E1E7-FCDA-73F8-F780-C225B7D0F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40" y="274590"/>
            <a:ext cx="10515600" cy="1092483"/>
          </a:xfrm>
        </p:spPr>
        <p:txBody>
          <a:bodyPr>
            <a:normAutofit/>
          </a:bodyPr>
          <a:lstStyle/>
          <a:p>
            <a:r>
              <a:rPr lang="sr-Cyrl-RS" sz="2800" dirty="0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Пета </a:t>
            </a:r>
            <a:r>
              <a:rPr lang="sr-Cyrl-RS" sz="28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 – </a:t>
            </a:r>
            <a:r>
              <a:rPr lang="sr-Cyrl-RS" sz="2800" dirty="0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Израда наставног материјала</a:t>
            </a:r>
            <a:endParaRPr lang="sr-Latn-ME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4273" y="1271016"/>
            <a:ext cx="3432138" cy="5252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4962" y="1271016"/>
            <a:ext cx="3770550" cy="524919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002" y="1271016"/>
            <a:ext cx="3677060" cy="5233718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2096" y="205448"/>
            <a:ext cx="2056585" cy="489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42510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96E1E7-FCDA-73F8-F780-C225B7D0F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40" y="274591"/>
            <a:ext cx="10515600" cy="824448"/>
          </a:xfrm>
        </p:spPr>
        <p:txBody>
          <a:bodyPr>
            <a:normAutofit/>
          </a:bodyPr>
          <a:lstStyle/>
          <a:p>
            <a:r>
              <a:rPr lang="sr-Cyrl-RS" sz="2800" dirty="0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Пета </a:t>
            </a:r>
            <a:r>
              <a:rPr lang="sr-Cyrl-RS" sz="28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 – </a:t>
            </a:r>
            <a:r>
              <a:rPr lang="sr-Cyrl-RS" sz="2800" dirty="0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Израда наставног материјала</a:t>
            </a:r>
            <a:endParaRPr lang="sr-Latn-ME" sz="2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2990" y="1222121"/>
            <a:ext cx="3838737" cy="526508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2799" y="1261871"/>
            <a:ext cx="3795969" cy="5236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2945" y="219516"/>
            <a:ext cx="2056585" cy="489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777906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B8DD2D-8452-CC90-0A59-89385186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23" y="220270"/>
            <a:ext cx="10515600" cy="913206"/>
          </a:xfrm>
        </p:spPr>
        <p:txBody>
          <a:bodyPr>
            <a:normAutofit/>
          </a:bodyPr>
          <a:lstStyle/>
          <a:p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Исходи пројекта</a:t>
            </a:r>
            <a:endParaRPr lang="sr-Latn-M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01211B-E180-3935-D407-6292E6A67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76" y="1381125"/>
            <a:ext cx="11814773" cy="525660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Унапређена знања и вештина наставника из области предузетништва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Примена интерактивних наставних метода у настави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Унапређен тимски рад међу колегама у школи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Унапређена знања и вештине из ИКТ-а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Успостављена сарадња за школом партнером за будуће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пројекте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Припремљен и публикован наставни материјал Водич кроз предузетништво</a:t>
            </a:r>
            <a:endParaRPr lang="sr-Latn-M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people shaking hands on a puzzle&#10;&#10;AI-generated content may be incorrect.">
            <a:extLst>
              <a:ext uri="{FF2B5EF4-FFF2-40B4-BE49-F238E27FC236}">
                <a16:creationId xmlns="" xmlns:a16="http://schemas.microsoft.com/office/drawing/2014/main" id="{16F0E67D-6A4A-5253-584A-6323D86C3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7940" y="4074059"/>
            <a:ext cx="4730417" cy="2265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2096" y="205448"/>
            <a:ext cx="2056585" cy="489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352167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E26F92-388E-B494-4535-4958DB2D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31" y="116473"/>
            <a:ext cx="10515600" cy="969899"/>
          </a:xfrm>
        </p:spPr>
        <p:txBody>
          <a:bodyPr>
            <a:normAutofit/>
          </a:bodyPr>
          <a:lstStyle/>
          <a:p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Дисеминација</a:t>
            </a:r>
            <a:endParaRPr lang="sr-Latn-M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070A4F-47DF-9CFD-8375-797E1A17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31" y="1478153"/>
            <a:ext cx="11544299" cy="52303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Презентације пројектних активности у</a:t>
            </a:r>
            <a:r>
              <a:rPr lang="sr-Cyrl-RS" sz="2400" dirty="0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Регионалном </a:t>
            </a:r>
            <a:r>
              <a:rPr lang="sr-Cyrl-RS" sz="2400" dirty="0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центру за професионални развој запослених у образовању,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школама у ШУ Пожаревац и Бродско-посавској жупанији, на часовима Предузетништва и Политике и господарства, на састанцима стручних већа и стручних удружења </a:t>
            </a:r>
            <a:endParaRPr lang="sr-Latn-M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576" y="2969647"/>
            <a:ext cx="4252049" cy="2788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2096" y="205448"/>
            <a:ext cx="2056585" cy="489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178993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E26F92-388E-B494-4535-4958DB2D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67055"/>
            <a:ext cx="11473962" cy="652389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sr-Cyrl-RS" sz="2800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sr-Cyrl-RS" sz="2800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RS" sz="28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sr-Cyrl-RS" sz="28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RS" sz="2800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sr-Cyrl-RS" sz="2800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RS" sz="3100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Захваљујемо </a:t>
            </a:r>
            <a:r>
              <a:rPr lang="sr-Cyrl-RS" sz="31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 свима који су допринели </a:t>
            </a:r>
            <a:r>
              <a:rPr lang="sr-Cyrl-RS" sz="3100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успешној </a:t>
            </a:r>
            <a:r>
              <a:rPr lang="sr-Cyrl-RS" sz="31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реализацији пројекта</a:t>
            </a:r>
            <a:br>
              <a:rPr lang="sr-Cyrl-RS" sz="31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RS" sz="3100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sr-Cyrl-RS" sz="3100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RS" sz="31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sr-Cyrl-RS" sz="31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100" b="1" dirty="0" err="1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Хвала</a:t>
            </a:r>
            <a:r>
              <a:rPr lang="en-US" sz="3100" b="1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</a:t>
            </a:r>
            <a:r>
              <a:rPr lang="en-US" sz="3100" b="1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пажњи</a:t>
            </a:r>
            <a:r>
              <a:rPr lang="en-US" sz="3100" b="1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100" b="1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r>
              <a:rPr lang="sr-Cyrl-RS" sz="3100" b="1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sr-Cyrl-RS" sz="3100" b="1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RS" sz="31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sr-Cyrl-RS" sz="31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RS" sz="2800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sr-Cyrl-RS" sz="2800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RS" sz="28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sr-Cyrl-RS" sz="28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700" dirty="0" err="1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Реализатори</a:t>
            </a:r>
            <a:r>
              <a:rPr lang="en-US" sz="27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br>
              <a:rPr lang="en-US" sz="27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700" dirty="0" err="1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Јелена</a:t>
            </a:r>
            <a:r>
              <a:rPr lang="en-US" sz="2700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Вукашиновић</a:t>
            </a:r>
            <a:r>
              <a:rPr lang="en-US" sz="27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7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700" dirty="0" err="1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Братислава</a:t>
            </a:r>
            <a:r>
              <a:rPr lang="en-US" sz="27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Милетић</a:t>
            </a:r>
            <a:r>
              <a:rPr lang="sr-Cyrl-RS" sz="2700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sr-Cyrl-RS" sz="2700" dirty="0" smtClean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700" dirty="0" err="1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</a:t>
            </a:r>
            <a:r>
              <a:rPr lang="en-US" sz="27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Кацаревић</a:t>
            </a:r>
            <a:r>
              <a:rPr lang="en-US" sz="27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7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700" dirty="0" err="1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Оливера</a:t>
            </a:r>
            <a:r>
              <a:rPr lang="en-US" sz="27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Ђерић</a:t>
            </a:r>
            <a:r>
              <a:rPr lang="en-US" sz="27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7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Latn-ME" sz="27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sr-Latn-ME" sz="2700" dirty="0">
                <a:solidFill>
                  <a:srgbClr val="1740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sr-Latn-ME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5704" y="2338127"/>
            <a:ext cx="4529404" cy="3996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58878" y="275786"/>
            <a:ext cx="2056585" cy="489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68351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C19B71-85C6-1123-CD8D-8BF92755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19" y="114301"/>
            <a:ext cx="11709903" cy="926848"/>
          </a:xfrm>
        </p:spPr>
        <p:txBody>
          <a:bodyPr>
            <a:normAutofit/>
          </a:bodyPr>
          <a:lstStyle/>
          <a:p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Циљеви пројекта</a:t>
            </a:r>
            <a:endParaRPr lang="sr-Latn-M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291001-17C6-3C8B-6A1D-6170DD91D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55" y="1176951"/>
            <a:ext cx="11932468" cy="48888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Унапређење компетенције наставника за примену ИКТ алата у предузетништву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Ученици ће развити функционално знање и вештине уз примену ИКТ алата у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области предузетништва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Наставници наше школе размениће искуства са колегама из партнерске школе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Као резултат овог пројекта наставници ће увести нове методе практичног учења,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које ће примењивати у настави и унапредити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Искуство стечено у пројекту допринеће развијању осећаја за бизнис и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предузетништво код ученика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Развој тимског рада и приступ у професионалном окружењу путем јасних 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расподела дужности допринеће развоју предузетничког амбијента у школи</a:t>
            </a:r>
            <a:endParaRPr lang="sr-Latn-M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4E30FA-E44B-D420-B4DE-4D210C0F1B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1774" y="114301"/>
            <a:ext cx="2319007" cy="551554"/>
          </a:xfrm>
          <a:prstGeom prst="rect">
            <a:avLst/>
          </a:prstGeom>
          <a:noFill/>
        </p:spPr>
      </p:pic>
      <p:pic>
        <p:nvPicPr>
          <p:cNvPr id="5" name="Picture 4" descr="A computer with a computer screen&#10;&#10;AI-generated content may be incorrect.">
            <a:extLst>
              <a:ext uri="{FF2B5EF4-FFF2-40B4-BE49-F238E27FC236}">
                <a16:creationId xmlns="" xmlns:a16="http://schemas.microsoft.com/office/drawing/2014/main" id="{77298338-5270-579E-6174-1ED816F9C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21586" y="3621387"/>
            <a:ext cx="1779195" cy="952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8929413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373" y="1050202"/>
            <a:ext cx="11977735" cy="569915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sr-Cyrl-RS" sz="2200" dirty="0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sr-Cyrl-RS" sz="22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састанка - д</a:t>
            </a:r>
            <a:r>
              <a:rPr lang="en-US" sz="2200" dirty="0" err="1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огово</a:t>
            </a:r>
            <a:r>
              <a:rPr lang="sr-Cyrl-RS" sz="22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22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sz="2200" dirty="0" err="1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динамици</a:t>
            </a:r>
            <a:r>
              <a:rPr lang="en-US" sz="22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реализације</a:t>
            </a:r>
            <a:r>
              <a:rPr lang="en-US" sz="22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пројекта</a:t>
            </a:r>
            <a:r>
              <a:rPr lang="en-US" sz="22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RS" sz="2200" dirty="0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начину реализације активности, </a:t>
            </a:r>
            <a:r>
              <a:rPr lang="en-US" sz="2200" dirty="0" err="1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обавезама</a:t>
            </a:r>
            <a:r>
              <a:rPr lang="en-US" sz="2200" dirty="0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200" dirty="0" err="1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појединачним</a:t>
            </a:r>
            <a:r>
              <a:rPr lang="en-US" sz="22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задацима</a:t>
            </a:r>
            <a:r>
              <a:rPr lang="en-US" sz="22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наставника</a:t>
            </a:r>
            <a:r>
              <a:rPr lang="en-US" sz="22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200" dirty="0" err="1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</a:t>
            </a:r>
            <a:endParaRPr lang="sr-Cyrl-RS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Састан</a:t>
            </a:r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 су присуствовале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Ирена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Спасојевић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пројекта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Бланка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Филошевић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политике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господарства</a:t>
            </a:r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Ивана Ловренчић, наставник информатике и  чланови пројектног тима из наше школе Братислава Милетић, координатор пројекта, Јелена Вукашиновић, </a:t>
            </a:r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 предузетништва </a:t>
            </a:r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Вера Кацаревић, наставник </a:t>
            </a:r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информатике</a:t>
            </a:r>
            <a:endParaRPr lang="sr-Cyrl-R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373" y="108642"/>
            <a:ext cx="11977735" cy="872433"/>
          </a:xfrm>
        </p:spPr>
        <p:txBody>
          <a:bodyPr>
            <a:noAutofit/>
          </a:bodyPr>
          <a:lstStyle/>
          <a:p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Прва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 – 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рипремна посета у Славонском Броду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Administrator\Downloads\IMG-1cdb029b5e8f4e6b207ccb0f620ac7ae-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6039" y="3643314"/>
            <a:ext cx="4820467" cy="292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dministrator\Desktop\IMG-a409cd8265e87f7f2bb7e8a13443559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0584" y="3711497"/>
            <a:ext cx="3398473" cy="2791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026" name="Picture 2" descr="C:\Users\Administrator\Desktop\IMG-ff45eb448cfbe002eb5dc7dd82f05f3f-V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941" y="3643314"/>
            <a:ext cx="3136020" cy="292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4026" y="246388"/>
            <a:ext cx="2467111" cy="5177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587" y="841972"/>
            <a:ext cx="11968681" cy="5933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Упознавање </a:t>
            </a:r>
            <a:r>
              <a:rPr lang="sr-Cyrl-R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са начином организације рада </a:t>
            </a:r>
            <a:r>
              <a:rPr lang="sr-Cyrl-R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школе и </a:t>
            </a:r>
            <a:r>
              <a:rPr lang="sr-Cyrl-R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образовним профилима у</a:t>
            </a:r>
            <a:r>
              <a:rPr lang="sr-Cyrl-R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школи</a:t>
            </a: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Реализацијом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припремне посете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наставници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наше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разменили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искуства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колегама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партнерске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посете дају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значајне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позитивне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ефекте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реализацију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циљева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овог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пројекта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4443" y="135803"/>
            <a:ext cx="11651809" cy="860077"/>
          </a:xfrm>
        </p:spPr>
        <p:txBody>
          <a:bodyPr>
            <a:normAutofit/>
          </a:bodyPr>
          <a:lstStyle/>
          <a:p>
            <a:r>
              <a:rPr lang="sr-Cyrl-RS" sz="28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Прва</a:t>
            </a:r>
            <a:r>
              <a:rPr lang="en-US" sz="28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 –</a:t>
            </a:r>
            <a:r>
              <a:rPr lang="sr-Cyrl-RS" sz="2800" dirty="0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Припремна посета у Славонском Броду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istrator\Downloads\IMG-c1c30188409db1728a30f04bd2a98ffc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0734" y="3585082"/>
            <a:ext cx="5035236" cy="3137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Administrator\Desktop\projekat\3. Slke 23. do 26. 11 2023. SB\20231124_130615.jpg"/>
          <p:cNvPicPr/>
          <p:nvPr/>
        </p:nvPicPr>
        <p:blipFill>
          <a:blip r:embed="rId3" cstate="print">
            <a:lum bright="-14000" contrast="37000"/>
          </a:blip>
          <a:srcRect/>
          <a:stretch>
            <a:fillRect/>
          </a:stretch>
        </p:blipFill>
        <p:spPr bwMode="auto">
          <a:xfrm rot="5400000">
            <a:off x="337950" y="3974423"/>
            <a:ext cx="3137114" cy="235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Administrator\Desktop\projekat\3. Slke 23. do 26. 11 2023. SB\20231124_130728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8690501" y="4000858"/>
            <a:ext cx="3189985" cy="235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4026" y="246388"/>
            <a:ext cx="2467111" cy="5177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3923" y="1353312"/>
            <a:ext cx="11890972" cy="5406373"/>
          </a:xfrm>
        </p:spPr>
        <p:txBody>
          <a:bodyPr/>
          <a:lstStyle/>
          <a:p>
            <a:pPr marL="0" indent="0">
              <a:buNone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организовала је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пријем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обилазак школе                                                              и специјализованих учионица,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 разговор у вези са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програмом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и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начином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даље реализације предвиђених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None/>
            </a:pP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923" y="98315"/>
            <a:ext cx="11890972" cy="879459"/>
          </a:xfrm>
        </p:spPr>
        <p:txBody>
          <a:bodyPr>
            <a:normAutofit/>
          </a:bodyPr>
          <a:lstStyle/>
          <a:p>
            <a:r>
              <a:rPr lang="sr-Cyrl-RS" sz="2800" dirty="0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Друга</a:t>
            </a:r>
            <a:r>
              <a:rPr lang="en-US" sz="2800" dirty="0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 –</a:t>
            </a:r>
            <a:r>
              <a:rPr lang="sr-Cyrl-RS" sz="2800" dirty="0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Припремна посета у </a:t>
            </a:r>
            <a:r>
              <a:rPr lang="sr-Cyrl-RS" sz="2800" dirty="0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Смедереву </a:t>
            </a:r>
            <a:r>
              <a:rPr lang="sr-Cyrl-RS" sz="2800" i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C:\Users\Administrator\Desktop\projekat\slike 2\IMG-f4cce9eba55b3d9b4c061d6ddce7048d-V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4885" y="2470674"/>
            <a:ext cx="2560716" cy="397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="" xmlns:a16="http://schemas.microsoft.com/office/drawing/2014/main" id="{E3F31A39-E70D-0151-E490-47151EC39B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7646" y="3429000"/>
            <a:ext cx="5343525" cy="306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group of people standing in front of a painting&#10;&#10;Description automatically generated">
            <a:extLst>
              <a:ext uri="{FF2B5EF4-FFF2-40B4-BE49-F238E27FC236}">
                <a16:creationId xmlns="" xmlns:a16="http://schemas.microsoft.com/office/drawing/2014/main" id="{0AA81D3D-F5C6-FE02-CAF0-2ED7EB2E5E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848"/>
          <a:stretch/>
        </p:blipFill>
        <p:spPr bwMode="auto">
          <a:xfrm>
            <a:off x="9170728" y="2519703"/>
            <a:ext cx="2686387" cy="397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4026" y="246388"/>
            <a:ext cx="2467111" cy="5177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09" y="142852"/>
            <a:ext cx="11688024" cy="1044191"/>
          </a:xfrm>
        </p:spPr>
        <p:txBody>
          <a:bodyPr>
            <a:normAutofit fontScale="90000"/>
          </a:bodyPr>
          <a:lstStyle/>
          <a:p>
            <a:r>
              <a:rPr lang="sr-Cyrl-RS" sz="2800" dirty="0">
                <a:latin typeface="Arial" pitchFamily="34" charset="0"/>
                <a:cs typeface="Arial" pitchFamily="34" charset="0"/>
              </a:rPr>
              <a:t/>
            </a:r>
            <a:br>
              <a:rPr lang="sr-Cyrl-RS" sz="2800" dirty="0">
                <a:latin typeface="Arial" pitchFamily="34" charset="0"/>
                <a:cs typeface="Arial" pitchFamily="34" charset="0"/>
              </a:rPr>
            </a:br>
            <a:r>
              <a:rPr lang="sr-Cyrl-R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RS" sz="31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Друга</a:t>
            </a:r>
            <a:r>
              <a:rPr lang="en-US" sz="31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31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 </a:t>
            </a:r>
            <a:r>
              <a:rPr lang="sr-Cyrl-RS" sz="28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sr-Cyrl-RS" sz="3100" dirty="0" smtClean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3100" dirty="0">
                <a:solidFill>
                  <a:srgbClr val="1740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Припремна посета у Смедереву </a:t>
            </a:r>
            <a:r>
              <a:rPr lang="sr-Cyrl-RS" sz="3100" dirty="0">
                <a:latin typeface="Arial" pitchFamily="34" charset="0"/>
                <a:cs typeface="Arial" pitchFamily="34" charset="0"/>
              </a:rPr>
              <a:t/>
            </a:r>
            <a:br>
              <a:rPr lang="sr-Cyrl-RS" sz="3100" dirty="0">
                <a:latin typeface="Arial" pitchFamily="34" charset="0"/>
                <a:cs typeface="Arial" pitchFamily="34" charset="0"/>
              </a:rPr>
            </a:br>
            <a:endParaRPr lang="en-US" sz="31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C:\Users\Administrator\Desktop\projekat\slike 2\IMG-a52b63b377b65b7de6d5aed26b0bc9d6-V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3651" y="1503682"/>
            <a:ext cx="3811065" cy="2440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97697D1-1801-6825-BB20-248DFF65368E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52" y="3944660"/>
            <a:ext cx="3811065" cy="253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group of women standing in a room&#10;&#10;Description automatically generated">
            <a:extLst>
              <a:ext uri="{FF2B5EF4-FFF2-40B4-BE49-F238E27FC236}">
                <a16:creationId xmlns="" xmlns:a16="http://schemas.microsoft.com/office/drawing/2014/main" id="{36901F7F-9EC9-55A5-790A-73AE881E39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4673" y="1503682"/>
            <a:ext cx="6524087" cy="4978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4026" y="246388"/>
            <a:ext cx="2467111" cy="517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558286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3909" y="742384"/>
            <a:ext cx="11841933" cy="5998985"/>
          </a:xfrm>
        </p:spPr>
        <p:txBody>
          <a:bodyPr/>
          <a:lstStyle/>
          <a:p>
            <a:pPr>
              <a:buNone/>
            </a:pP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аједничка активност учесника </a:t>
            </a:r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часу Политике и </a:t>
            </a:r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господарства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Радиониц</a:t>
            </a:r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зраде квиза у веб алату </a:t>
            </a:r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Кахут / </a:t>
            </a:r>
            <a:r>
              <a:rPr lang="sr-Latn-M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Kahoot </a:t>
            </a:r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Тестмоз / </a:t>
            </a:r>
            <a:endParaRPr lang="sr-Cyrl-R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Latn-M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Testmoz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08" y="116631"/>
            <a:ext cx="9465580" cy="774720"/>
          </a:xfrm>
        </p:spPr>
        <p:txBody>
          <a:bodyPr>
            <a:noAutofit/>
          </a:bodyPr>
          <a:lstStyle/>
          <a:p>
            <a:r>
              <a:rPr lang="sr-Cyrl-RS" sz="2800" dirty="0">
                <a:latin typeface="Times New Roman" pitchFamily="18" charset="0"/>
                <a:cs typeface="Times New Roman" pitchFamily="18" charset="0"/>
              </a:rPr>
              <a:t>Трећа </a:t>
            </a:r>
            <a:r>
              <a:rPr lang="sr-Cyrl-RS" sz="2800" dirty="0" smtClean="0">
                <a:latin typeface="Times New Roman" pitchFamily="18" charset="0"/>
                <a:cs typeface="Times New Roman" pitchFamily="18" charset="0"/>
              </a:rPr>
              <a:t>активност – Спровођење пројекта у Славонском Броду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71DA6C3-65DB-7509-1274-39DFEC1A2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289" y="1211466"/>
            <a:ext cx="2614699" cy="195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DB285A8-1702-C0BC-C2FB-5F369561B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689" y="3317156"/>
            <a:ext cx="4732738" cy="320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006DAC4-2AEF-58AE-4D7D-96EABD8DD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375" y="3317156"/>
            <a:ext cx="4875613" cy="3143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32030" y="231048"/>
            <a:ext cx="2183306" cy="5177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7965" y="923192"/>
            <a:ext cx="11820716" cy="5791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200" dirty="0" smtClean="0">
                <a:latin typeface="Times New Roman" pitchFamily="18" charset="0"/>
                <a:cs typeface="Times New Roman" pitchFamily="18" charset="0"/>
              </a:rPr>
              <a:t>Посета ученика </a:t>
            </a:r>
            <a:r>
              <a:rPr lang="sr-Cyrl-RS" sz="2200" dirty="0">
                <a:latin typeface="Times New Roman" pitchFamily="18" charset="0"/>
                <a:cs typeface="Times New Roman" pitchFamily="18" charset="0"/>
              </a:rPr>
              <a:t>часу Политике и </a:t>
            </a:r>
            <a:r>
              <a:rPr lang="sr-Cyrl-RS" sz="2200" dirty="0" smtClean="0">
                <a:latin typeface="Times New Roman" pitchFamily="18" charset="0"/>
                <a:cs typeface="Times New Roman" pitchFamily="18" charset="0"/>
              </a:rPr>
              <a:t>господарства</a:t>
            </a:r>
            <a:endParaRPr lang="sr-Cyrl-RS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sr-Cyrl-RS" sz="2200" dirty="0">
                <a:latin typeface="Times New Roman" pitchFamily="18" charset="0"/>
                <a:cs typeface="Times New Roman" pitchFamily="18" charset="0"/>
              </a:rPr>
              <a:t>Употреба дигиталног уџбеника и дигиталне табле кроз наставну јединицу „Маркетиншки сплет”</a:t>
            </a:r>
          </a:p>
          <a:p>
            <a:pPr marL="0" indent="0">
              <a:buNone/>
            </a:pPr>
            <a:r>
              <a:rPr lang="sr-Cyrl-RS" sz="2200" dirty="0">
                <a:latin typeface="Times New Roman" pitchFamily="18" charset="0"/>
                <a:cs typeface="Times New Roman" pitchFamily="18" charset="0"/>
              </a:rPr>
              <a:t>Коришћење дигиталног алата </a:t>
            </a:r>
            <a:r>
              <a:rPr lang="sr-Cyrl-RS" sz="2200" dirty="0" smtClean="0">
                <a:latin typeface="Times New Roman" pitchFamily="18" charset="0"/>
                <a:cs typeface="Times New Roman" pitchFamily="18" charset="0"/>
              </a:rPr>
              <a:t>Канва /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Canva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2200" dirty="0">
                <a:latin typeface="Times New Roman" pitchFamily="18" charset="0"/>
                <a:cs typeface="Times New Roman" pitchFamily="18" charset="0"/>
              </a:rPr>
              <a:t>у настави предузетништва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964" y="142852"/>
            <a:ext cx="9764132" cy="642942"/>
          </a:xfrm>
        </p:spPr>
        <p:txBody>
          <a:bodyPr>
            <a:normAutofit fontScale="90000"/>
          </a:bodyPr>
          <a:lstStyle/>
          <a:p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r-Cyrl-RS" sz="3100" dirty="0">
                <a:solidFill>
                  <a:srgbClr val="17406D"/>
                </a:solidFill>
                <a:latin typeface="Times New Roman" pitchFamily="18" charset="0"/>
                <a:cs typeface="Times New Roman" pitchFamily="18" charset="0"/>
              </a:rPr>
              <a:t>Трећа активност – Спровођење пројекта у Славонском Броду</a:t>
            </a:r>
            <a:endParaRPr lang="en-US" sz="3100" dirty="0"/>
          </a:p>
        </p:txBody>
      </p:sp>
      <p:pic>
        <p:nvPicPr>
          <p:cNvPr id="5" name="Picture 4" descr="C:\Users\Administrator\Desktop\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1451" y="3136228"/>
            <a:ext cx="4447328" cy="3047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Administrator\Desktop\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319" y="3136227"/>
            <a:ext cx="3539905" cy="3047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C:\Users\Administrator\Desktop\projekat\Slavonski Brod -22.4. -26.4. 24\3. dan\20240424_10432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8739553" y="3086035"/>
            <a:ext cx="3229127" cy="3097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2096" y="205448"/>
            <a:ext cx="2056585" cy="48914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0165" y="1071546"/>
            <a:ext cx="11859505" cy="578645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Учешће у радионици ,,Игре и игрице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“, примена Гугл диска и Гугл учионице</a:t>
            </a:r>
            <a:r>
              <a:rPr lang="sr-Latn-RS" sz="2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Свечана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подела сертификата учесницима пројекта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166" y="127346"/>
            <a:ext cx="9597338" cy="714380"/>
          </a:xfrm>
        </p:spPr>
        <p:txBody>
          <a:bodyPr>
            <a:noAutofit/>
          </a:bodyPr>
          <a:lstStyle/>
          <a:p>
            <a:r>
              <a:rPr lang="sr-Cyrl-RS" sz="2800" dirty="0">
                <a:solidFill>
                  <a:srgbClr val="17406D"/>
                </a:solidFill>
                <a:latin typeface="Times New Roman" pitchFamily="18" charset="0"/>
                <a:cs typeface="Times New Roman" pitchFamily="18" charset="0"/>
              </a:rPr>
              <a:t>Трећа активност – Спровођење пројекта у Славонском Броду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Administrator\Desktop\igrice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6873" y="1956558"/>
            <a:ext cx="3571899" cy="2262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Administrator\Desktop\igrice2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6874" y="4366448"/>
            <a:ext cx="3571898" cy="2344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Administrator\Desktop\projekat\Slavonski Brod -22.4. -26.4. 24\5. Dan 26.4. 2024\20240426_1427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8847585" y="3143397"/>
            <a:ext cx="3496603" cy="2038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:\Users\Administrator\Desktop\KRAJ2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5482" y="2440537"/>
            <a:ext cx="4730443" cy="349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47D23FC-82B3-466B-E5DD-E92A61A7BE2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2096" y="205448"/>
            <a:ext cx="2056585" cy="48914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7406D"/>
      </a:dk1>
      <a:lt1>
        <a:srgbClr val="0F6FC6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17406D"/>
      </a:hlink>
      <a:folHlink>
        <a:srgbClr val="85DFD0"/>
      </a:folHlink>
    </a:clrScheme>
    <a:fontScheme name="Office Them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Riblet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748</TotalTime>
  <Words>591</Words>
  <Application>Microsoft Office PowerPoint</Application>
  <PresentationFormat>Custom</PresentationFormat>
  <Paragraphs>72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Примена ИКТ алата у настави предузетништва </vt:lpstr>
      <vt:lpstr>Циљеви пројекта</vt:lpstr>
      <vt:lpstr> Прва активност – Припремна посета у Славонском Броду </vt:lpstr>
      <vt:lpstr>Прва активност – Припремна посета у Славонском Броду </vt:lpstr>
      <vt:lpstr>Друга активност – Припремна посета у Смедереву  </vt:lpstr>
      <vt:lpstr>  Друга активност – Припремна посета у Смедереву  </vt:lpstr>
      <vt:lpstr>Трећа активност – Спровођење пројекта у Славонском Броду</vt:lpstr>
      <vt:lpstr>   Трећа активност – Спровођење пројекта у Славонском Броду</vt:lpstr>
      <vt:lpstr>Трећа активност – Спровођење пројекта у Славонском Броду</vt:lpstr>
      <vt:lpstr>Четврта активност – Спровођење пројекта у Смедереву</vt:lpstr>
      <vt:lpstr>Четврта активност – Спровођење пројекта у Смедереву</vt:lpstr>
      <vt:lpstr>Четврта активност – Спровођење пројекта у Смедереву</vt:lpstr>
      <vt:lpstr>Четврта активност – Спровођење пројекта у Смедереву</vt:lpstr>
      <vt:lpstr>Пета активност – Израда наставног материјала</vt:lpstr>
      <vt:lpstr>Пета активност – Израда наставног материјала</vt:lpstr>
      <vt:lpstr>Исходи пројекта</vt:lpstr>
      <vt:lpstr>Дисеминација</vt:lpstr>
      <vt:lpstr>   Захваљујемо се свима који су допринели                                              успешној реализацији пројекта   Хвала на пажњи !    Реализатори: Јелена Вукашиновић Братислава Милетић Вера Кацаревић Оливера Ђерић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Примена ИКТ алата у настави предузетништва</dc:title>
  <dc:creator>Uroš Novokmet - 2022200354</dc:creator>
  <cp:lastModifiedBy>Windows User</cp:lastModifiedBy>
  <cp:revision>107</cp:revision>
  <dcterms:created xsi:type="dcterms:W3CDTF">2025-04-11T08:45:05Z</dcterms:created>
  <dcterms:modified xsi:type="dcterms:W3CDTF">2025-04-23T19:34:58Z</dcterms:modified>
</cp:coreProperties>
</file>